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47</c:v>
                </c:pt>
                <c:pt idx="2">
                  <c:v>45</c:v>
                </c:pt>
                <c:pt idx="3">
                  <c:v>49</c:v>
                </c:pt>
                <c:pt idx="4">
                  <c:v>43</c:v>
                </c:pt>
                <c:pt idx="5">
                  <c:v>48</c:v>
                </c:pt>
                <c:pt idx="6">
                  <c:v>47</c:v>
                </c:pt>
                <c:pt idx="7">
                  <c:v>42</c:v>
                </c:pt>
                <c:pt idx="8">
                  <c:v>48</c:v>
                </c:pt>
                <c:pt idx="9">
                  <c:v>47</c:v>
                </c:pt>
                <c:pt idx="10">
                  <c:v>46</c:v>
                </c:pt>
                <c:pt idx="11">
                  <c:v>48</c:v>
                </c:pt>
                <c:pt idx="12">
                  <c:v>48</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28</c:v>
                </c:pt>
                <c:pt idx="2">
                  <c:v>29</c:v>
                </c:pt>
                <c:pt idx="3">
                  <c:v>30</c:v>
                </c:pt>
                <c:pt idx="4">
                  <c:v>32</c:v>
                </c:pt>
                <c:pt idx="5">
                  <c:v>31</c:v>
                </c:pt>
                <c:pt idx="6">
                  <c:v>35</c:v>
                </c:pt>
                <c:pt idx="7">
                  <c:v>27</c:v>
                </c:pt>
                <c:pt idx="8">
                  <c:v>33</c:v>
                </c:pt>
                <c:pt idx="9">
                  <c:v>28</c:v>
                </c:pt>
                <c:pt idx="10">
                  <c:v>34</c:v>
                </c:pt>
                <c:pt idx="11">
                  <c:v>28</c:v>
                </c:pt>
                <c:pt idx="12">
                  <c:v>29</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49</c:v>
                </c:pt>
                <c:pt idx="2">
                  <c:v>43</c:v>
                </c:pt>
                <c:pt idx="3">
                  <c:v>42</c:v>
                </c:pt>
                <c:pt idx="4">
                  <c:v>49</c:v>
                </c:pt>
                <c:pt idx="5">
                  <c:v>50</c:v>
                </c:pt>
                <c:pt idx="6">
                  <c:v>43</c:v>
                </c:pt>
                <c:pt idx="7">
                  <c:v>40</c:v>
                </c:pt>
                <c:pt idx="8">
                  <c:v>47</c:v>
                </c:pt>
                <c:pt idx="9">
                  <c:v>45</c:v>
                </c:pt>
                <c:pt idx="10">
                  <c:v>43</c:v>
                </c:pt>
                <c:pt idx="11">
                  <c:v>43</c:v>
                </c:pt>
                <c:pt idx="12">
                  <c:v>50</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29</c:v>
                </c:pt>
                <c:pt idx="2">
                  <c:v>32</c:v>
                </c:pt>
                <c:pt idx="3">
                  <c:v>28</c:v>
                </c:pt>
                <c:pt idx="4">
                  <c:v>33</c:v>
                </c:pt>
                <c:pt idx="5">
                  <c:v>27</c:v>
                </c:pt>
                <c:pt idx="6">
                  <c:v>34</c:v>
                </c:pt>
                <c:pt idx="7">
                  <c:v>29</c:v>
                </c:pt>
                <c:pt idx="8">
                  <c:v>27</c:v>
                </c:pt>
                <c:pt idx="9">
                  <c:v>35</c:v>
                </c:pt>
                <c:pt idx="10">
                  <c:v>33</c:v>
                </c:pt>
                <c:pt idx="11">
                  <c:v>29</c:v>
                </c:pt>
                <c:pt idx="12">
                  <c:v>34</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46</c:v>
                </c:pt>
                <c:pt idx="2">
                  <c:v>49</c:v>
                </c:pt>
                <c:pt idx="3">
                  <c:v>44</c:v>
                </c:pt>
                <c:pt idx="4">
                  <c:v>42</c:v>
                </c:pt>
                <c:pt idx="5">
                  <c:v>48</c:v>
                </c:pt>
                <c:pt idx="6">
                  <c:v>49</c:v>
                </c:pt>
                <c:pt idx="7">
                  <c:v>45</c:v>
                </c:pt>
                <c:pt idx="8">
                  <c:v>40</c:v>
                </c:pt>
                <c:pt idx="9">
                  <c:v>50</c:v>
                </c:pt>
                <c:pt idx="10">
                  <c:v>48</c:v>
                </c:pt>
                <c:pt idx="11">
                  <c:v>41</c:v>
                </c:pt>
                <c:pt idx="12">
                  <c:v>49</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31</c:v>
                </c:pt>
                <c:pt idx="2">
                  <c:v>25</c:v>
                </c:pt>
                <c:pt idx="3">
                  <c:v>34</c:v>
                </c:pt>
                <c:pt idx="4">
                  <c:v>35</c:v>
                </c:pt>
                <c:pt idx="5">
                  <c:v>26</c:v>
                </c:pt>
                <c:pt idx="6">
                  <c:v>29</c:v>
                </c:pt>
                <c:pt idx="7">
                  <c:v>33</c:v>
                </c:pt>
                <c:pt idx="8">
                  <c:v>27</c:v>
                </c:pt>
                <c:pt idx="9">
                  <c:v>25</c:v>
                </c:pt>
                <c:pt idx="10">
                  <c:v>32</c:v>
                </c:pt>
                <c:pt idx="11">
                  <c:v>26</c:v>
                </c:pt>
                <c:pt idx="12">
                  <c:v>35</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propelled by factors such as technological advancements, innovative product launches, heightened retail market presence and increasing consumer expenditure on kids' education and leisure. Key market players are focusing on collaborative efforts, expanding their product portfolios, and exploring e-commerce channels. The emergence of eco-friendly toys and the rising influence of digital gaming are major trends shaping the market landscape. Looking ahead, the market is expected to proliferate under key growth areas such as augmented reality toys, educational toys, and licensed merchandise. The market's future outlook remains promising, with an anticipated upturn driven by evolving consumer demands and preferences.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Innovative Product Development: Innovative progression in the industry is one of the major enablers that drive the Global Toy Market. Manufacturers are using cutting-edge technology to create more engaging toy designs that not only attract children but also parents who are inclined towards interactive and educational toys. Smart toys integrated with electronics, Wi-Fi, mobile applications, or coded language offering educational as well as entertainment value, have gained great popularity. Moreover, the embracement of virtual reality and augmented reality technology fuels the growth of this market.
Growing Influence of Social Media and Character Licensing: By leveraging the influence of social media platforms, animations, movies, and events, the toy industry has managed to engage its target market effectively. Companies collaborate with animation studios and filmmakers for character and movie theme licensed toys. Licensed merchandise represents an important segment of the global toy industry; children prompt to their favorite characters can have a significant effect on toy sales. Furthermore, social media marketing allows brands to broaden their reach, providing significant growth opportunities.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industry is significantly driven by the increasing popularity of licensed toys. These are toys that are created based on popular characters, films, brands, or TV shows. For instance, Marvel and Disney toys or those themed after popular animated films like 'Frozen' are particularly popular among children. These toys not only bring fictional characters to life for children but they also create a sense of connection between kids and their favourite on-screen characters. This reinforces brand loyalty and increases demand for these products.
In addition to film or television show based products, educational licensed toys have also gained traction. The rise of STEAM (Science, Technology, Engineering, Arts, Mathematics) toys contribute positively to the market. Known brands partnering with educational programs such as Lego with National Geographic promotes learning through play. This not only sparks children's interest in learning but also encourages symbolic play, problem-solving, and social interactions, which are crucial for their development.
Moreover, licensed toys fulfill the desires of collectors of all ages. This ranges from action figures of superheroes to collectibles from popular shows like 'Star Wars' or 'Harry Potter'. The collectibility factor, coupled with limited-edition releases, creates a sense of urgency to purchase these items. This boosts sales and contributes towards the overall growth of this sector 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Popularity of Licensed Global Toy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facing a major impediment due to the high initial investment and setup costs required to enter the industry. These costs involve purchasing manufacturing equipment, sourcing raw materials, leasing or buying space, expenses related to product design, marketing, safety compliance and testing, among others. New companies and startups wishing to penetrate the market might find it challenging to gather the necessary resources to cover these expenses, thereby dampening overall market expansion.
Additionally, the intricate and often protracted setup process further complicates the system. Establishing significant distribution channels, gaining certification for safety standards, and navigating the international trade regulations can take considerable time and money. These challenges discourage potential entrants from exploring opportunities in the global toy market and stifle the market's growth potential. Streamlining these processes and providing financial support might be necessary to boost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specializes in consumer electronics, computer software, and online services. It is considered one of the Big Five companies in the U.S. information technology industry. Apple was established in 1976 by Steve Jobs, Steve Wozniak, and Ronald Wayne to sell Wozniak's Apple I personal computer. It was incorporated as Apple Computer, Inc., in 1977, and sales of its computers, including the Apple II, grew quickly until the mid-1980s. Today, with above 147,000 employees and operations in nearly every part of the world, Apple brings in hundreds of billions of dollars a year in revenue, making it amongst the largest tech companies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